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6462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14428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73994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841702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521996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427209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608749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647674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01105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09885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409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88123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73032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73198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57932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30406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0372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647387-CE50-4EBB-81DC-1953506724E2}" type="datetimeFigureOut">
              <a:rPr lang="de-AT" smtClean="0"/>
              <a:t>03.06.2017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9C6BA-D32C-426D-AFD1-EF05DEA62F3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977944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HP Kirchenchor </a:t>
            </a:r>
            <a:r>
              <a:rPr lang="de-AT" dirty="0" err="1"/>
              <a:t>pollham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© Lukas Knoll</a:t>
            </a:r>
          </a:p>
        </p:txBody>
      </p:sp>
    </p:spTree>
    <p:extLst>
      <p:ext uri="{BB962C8B-B14F-4D97-AF65-F5344CB8AC3E}">
        <p14:creationId xmlns:p14="http://schemas.microsoft.com/office/powerpoint/2010/main" val="3236374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19836"/>
            <a:ext cx="9905998" cy="1063897"/>
          </a:xfrm>
        </p:spPr>
        <p:txBody>
          <a:bodyPr/>
          <a:lstStyle/>
          <a:p>
            <a:r>
              <a:rPr lang="de-AT" dirty="0" err="1"/>
              <a:t>Principle</a:t>
            </a:r>
            <a:r>
              <a:rPr lang="de-AT" dirty="0"/>
              <a:t> and Team: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1199" y="948268"/>
            <a:ext cx="11650134" cy="5621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dirty="0"/>
              <a:t>								Lukas Knoll (Project Manager)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Mag. Wolfgang </a:t>
            </a:r>
            <a:r>
              <a:rPr lang="de-AT" dirty="0" err="1"/>
              <a:t>Froschauer</a:t>
            </a:r>
            <a:endParaRPr lang="de-AT" dirty="0"/>
          </a:p>
          <a:p>
            <a:pPr marL="0" indent="0">
              <a:buNone/>
            </a:pPr>
            <a:r>
              <a:rPr lang="de-AT" dirty="0"/>
              <a:t>		        (Customer)</a:t>
            </a:r>
          </a:p>
          <a:p>
            <a:pPr marL="0" indent="0">
              <a:buNone/>
            </a:pPr>
            <a:r>
              <a:rPr lang="de-AT" dirty="0"/>
              <a:t>								Niklas Graf (Team Member)</a:t>
            </a:r>
          </a:p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r>
              <a:rPr lang="de-AT" dirty="0"/>
              <a:t>		</a:t>
            </a:r>
          </a:p>
          <a:p>
            <a:pPr marL="0" indent="0">
              <a:buNone/>
            </a:pPr>
            <a:r>
              <a:rPr lang="de-AT" dirty="0"/>
              <a:t>		DI Josef Doppelbauer</a:t>
            </a:r>
          </a:p>
          <a:p>
            <a:pPr marL="0" indent="0">
              <a:buNone/>
            </a:pPr>
            <a:r>
              <a:rPr lang="de-AT" dirty="0"/>
              <a:t>		       (</a:t>
            </a:r>
            <a:r>
              <a:rPr lang="de-AT" dirty="0" err="1"/>
              <a:t>Intermediary</a:t>
            </a:r>
            <a:r>
              <a:rPr lang="de-AT" dirty="0"/>
              <a:t>)				Sebastian Mandl (Team Member)</a:t>
            </a:r>
          </a:p>
        </p:txBody>
      </p:sp>
      <p:pic>
        <p:nvPicPr>
          <p:cNvPr id="1028" name="Picture 4" descr="Bildergebnis für wolfgang froschau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246049"/>
            <a:ext cx="1828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Ähnliches 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12" y="4030955"/>
            <a:ext cx="1552576" cy="219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4"/>
          <a:srcRect l="13833" t="27161" r="20571" b="19754"/>
          <a:stretch/>
        </p:blipFill>
        <p:spPr>
          <a:xfrm>
            <a:off x="6693028" y="426743"/>
            <a:ext cx="1329410" cy="191268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5"/>
          <a:srcRect l="9615" t="23952" r="17368" b="15037"/>
          <a:stretch/>
        </p:blipFill>
        <p:spPr>
          <a:xfrm>
            <a:off x="6693028" y="2561051"/>
            <a:ext cx="1329410" cy="201038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6"/>
          <a:srcRect l="22800" t="37765" r="16995" b="13345"/>
          <a:stretch/>
        </p:blipFill>
        <p:spPr>
          <a:xfrm>
            <a:off x="6650895" y="4793054"/>
            <a:ext cx="1329410" cy="191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The Problem: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Currently</a:t>
            </a:r>
            <a:r>
              <a:rPr lang="de-AT" dirty="0"/>
              <a:t> </a:t>
            </a:r>
            <a:r>
              <a:rPr lang="de-AT" dirty="0" err="1"/>
              <a:t>no</a:t>
            </a:r>
            <a:r>
              <a:rPr lang="de-AT" dirty="0"/>
              <a:t> online </a:t>
            </a:r>
            <a:r>
              <a:rPr lang="de-AT" dirty="0" err="1"/>
              <a:t>communication</a:t>
            </a:r>
            <a:r>
              <a:rPr lang="de-AT" dirty="0"/>
              <a:t> </a:t>
            </a:r>
            <a:r>
              <a:rPr lang="de-AT" dirty="0" err="1"/>
              <a:t>between</a:t>
            </a:r>
            <a:r>
              <a:rPr lang="de-AT" dirty="0"/>
              <a:t> </a:t>
            </a:r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</a:t>
            </a:r>
            <a:r>
              <a:rPr lang="de-AT" dirty="0" err="1"/>
              <a:t>available</a:t>
            </a:r>
            <a:r>
              <a:rPr lang="de-AT" dirty="0"/>
              <a:t> (</a:t>
            </a:r>
            <a:r>
              <a:rPr lang="de-AT" dirty="0" err="1"/>
              <a:t>would</a:t>
            </a:r>
            <a:r>
              <a:rPr lang="de-AT" dirty="0"/>
              <a:t> </a:t>
            </a:r>
            <a:r>
              <a:rPr lang="de-AT" dirty="0" err="1"/>
              <a:t>simplify</a:t>
            </a:r>
            <a:r>
              <a:rPr lang="de-AT" dirty="0"/>
              <a:t> a </a:t>
            </a:r>
            <a:r>
              <a:rPr lang="de-AT" dirty="0" err="1"/>
              <a:t>lot</a:t>
            </a:r>
            <a:r>
              <a:rPr lang="de-AT" dirty="0"/>
              <a:t> </a:t>
            </a:r>
            <a:r>
              <a:rPr lang="de-AT" dirty="0" err="1"/>
              <a:t>if</a:t>
            </a:r>
            <a:r>
              <a:rPr lang="de-AT" dirty="0"/>
              <a:t> </a:t>
            </a:r>
            <a:r>
              <a:rPr lang="de-AT" dirty="0" err="1"/>
              <a:t>available</a:t>
            </a:r>
            <a:r>
              <a:rPr lang="de-AT" dirty="0"/>
              <a:t>)</a:t>
            </a:r>
          </a:p>
          <a:p>
            <a:r>
              <a:rPr lang="de-AT" dirty="0" err="1"/>
              <a:t>Choir</a:t>
            </a:r>
            <a:r>
              <a:rPr lang="de-AT" dirty="0"/>
              <a:t> </a:t>
            </a:r>
            <a:r>
              <a:rPr lang="de-AT" dirty="0" err="1"/>
              <a:t>members</a:t>
            </a:r>
            <a:r>
              <a:rPr lang="de-AT" dirty="0"/>
              <a:t> do not </a:t>
            </a:r>
            <a:r>
              <a:rPr lang="de-AT" dirty="0" err="1"/>
              <a:t>have</a:t>
            </a:r>
            <a:r>
              <a:rPr lang="de-AT" dirty="0"/>
              <a:t> easy </a:t>
            </a:r>
            <a:r>
              <a:rPr lang="de-AT" dirty="0" err="1"/>
              <a:t>access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they</a:t>
            </a:r>
            <a:r>
              <a:rPr lang="de-AT" dirty="0"/>
              <a:t> </a:t>
            </a:r>
            <a:r>
              <a:rPr lang="de-AT" dirty="0" err="1"/>
              <a:t>require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>
                <a:sym typeface="Wingdings" panose="05000000000000000000" pitchFamily="2" charset="2"/>
              </a:rPr>
              <a:t>No</a:t>
            </a:r>
            <a:r>
              <a:rPr lang="de-AT" dirty="0">
                <a:sym typeface="Wingdings" panose="05000000000000000000" pitchFamily="2" charset="2"/>
              </a:rPr>
              <a:t> online </a:t>
            </a:r>
            <a:r>
              <a:rPr lang="de-AT" dirty="0" err="1">
                <a:sym typeface="Wingdings" panose="05000000000000000000" pitchFamily="2" charset="2"/>
              </a:rPr>
              <a:t>availability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of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music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notes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 err="1">
                <a:sym typeface="Wingdings" panose="05000000000000000000" pitchFamily="2" charset="2"/>
              </a:rPr>
              <a:t>Propagating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information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about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next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training</a:t>
            </a:r>
            <a:r>
              <a:rPr lang="de-AT" dirty="0">
                <a:sym typeface="Wingdings" panose="05000000000000000000" pitchFamily="2" charset="2"/>
              </a:rPr>
              <a:t>-sessions </a:t>
            </a:r>
            <a:r>
              <a:rPr lang="de-AT" dirty="0" err="1">
                <a:sym typeface="Wingdings" panose="05000000000000000000" pitchFamily="2" charset="2"/>
              </a:rPr>
              <a:t>are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most</a:t>
            </a:r>
            <a:r>
              <a:rPr lang="de-AT" dirty="0">
                <a:sym typeface="Wingdings" panose="05000000000000000000" pitchFamily="2" charset="2"/>
              </a:rPr>
              <a:t> </a:t>
            </a:r>
            <a:r>
              <a:rPr lang="de-AT" dirty="0" err="1">
                <a:sym typeface="Wingdings" panose="05000000000000000000" pitchFamily="2" charset="2"/>
              </a:rPr>
              <a:t>intricate</a:t>
            </a:r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  <a:p>
            <a:endParaRPr lang="de-AT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1085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AIM: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Create a Homepage (Online </a:t>
            </a:r>
            <a:r>
              <a:rPr lang="de-AT" dirty="0" err="1"/>
              <a:t>Representation</a:t>
            </a:r>
            <a:r>
              <a:rPr lang="de-AT" dirty="0"/>
              <a:t>)</a:t>
            </a:r>
          </a:p>
          <a:p>
            <a:r>
              <a:rPr lang="de-AT" dirty="0"/>
              <a:t>Public </a:t>
            </a:r>
            <a:r>
              <a:rPr lang="de-AT" dirty="0" err="1"/>
              <a:t>and</a:t>
            </a:r>
            <a:r>
              <a:rPr lang="de-AT" dirty="0"/>
              <a:t> private </a:t>
            </a:r>
            <a:r>
              <a:rPr lang="de-AT" dirty="0" err="1"/>
              <a:t>domain</a:t>
            </a:r>
            <a:r>
              <a:rPr lang="de-AT" dirty="0"/>
              <a:t> </a:t>
            </a:r>
            <a:r>
              <a:rPr lang="de-AT" dirty="0" err="1"/>
              <a:t>within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website</a:t>
            </a:r>
            <a:endParaRPr lang="de-AT" dirty="0"/>
          </a:p>
          <a:p>
            <a:r>
              <a:rPr lang="de-AT" dirty="0"/>
              <a:t>Administration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</a:t>
            </a:r>
            <a:r>
              <a:rPr lang="de-AT" dirty="0" err="1"/>
              <a:t>through</a:t>
            </a:r>
            <a:r>
              <a:rPr lang="de-AT" dirty="0"/>
              <a:t> Google </a:t>
            </a:r>
            <a:r>
              <a:rPr lang="de-AT" dirty="0" err="1"/>
              <a:t>Calendar</a:t>
            </a:r>
            <a:endParaRPr lang="de-AT" dirty="0"/>
          </a:p>
          <a:p>
            <a:r>
              <a:rPr lang="de-AT" dirty="0"/>
              <a:t>Store Data </a:t>
            </a:r>
            <a:r>
              <a:rPr lang="de-AT" dirty="0" err="1"/>
              <a:t>through</a:t>
            </a:r>
            <a:r>
              <a:rPr lang="de-AT" dirty="0"/>
              <a:t> Google Drive</a:t>
            </a:r>
          </a:p>
          <a:p>
            <a:r>
              <a:rPr lang="de-AT" dirty="0" err="1"/>
              <a:t>Displaying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music</a:t>
            </a:r>
            <a:r>
              <a:rPr lang="de-AT" dirty="0"/>
              <a:t> </a:t>
            </a:r>
            <a:r>
              <a:rPr lang="de-AT" dirty="0" err="1"/>
              <a:t>notes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events</a:t>
            </a:r>
            <a:r>
              <a:rPr lang="de-AT" dirty="0"/>
              <a:t> in </a:t>
            </a:r>
            <a:r>
              <a:rPr lang="de-AT" dirty="0" err="1"/>
              <a:t>public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private </a:t>
            </a:r>
            <a:r>
              <a:rPr lang="de-AT" dirty="0" err="1"/>
              <a:t>domains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3168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3F7BDD-C8FB-4282-97D8-57311D61A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Part Knoll Lukas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BB15D5-99AE-42DE-8E72-4789FB890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AT" dirty="0" err="1"/>
              <a:t>Programming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Layout</a:t>
            </a:r>
          </a:p>
          <a:p>
            <a:endParaRPr lang="de-AT" dirty="0"/>
          </a:p>
          <a:p>
            <a:r>
              <a:rPr lang="de-AT" dirty="0" err="1"/>
              <a:t>Programming</a:t>
            </a:r>
            <a:r>
              <a:rPr lang="de-AT" dirty="0"/>
              <a:t> extra </a:t>
            </a:r>
            <a:r>
              <a:rPr lang="de-AT" dirty="0" err="1"/>
              <a:t>sites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mobile Devices</a:t>
            </a:r>
          </a:p>
          <a:p>
            <a:endParaRPr lang="de-AT" dirty="0"/>
          </a:p>
          <a:p>
            <a:r>
              <a:rPr lang="de-AT" dirty="0" err="1"/>
              <a:t>Bugfixes</a:t>
            </a:r>
            <a:r>
              <a:rPr lang="de-AT" dirty="0"/>
              <a:t> on </a:t>
            </a:r>
            <a:r>
              <a:rPr lang="de-AT" dirty="0" err="1"/>
              <a:t>the</a:t>
            </a:r>
            <a:r>
              <a:rPr lang="de-AT" dirty="0"/>
              <a:t> Layout </a:t>
            </a:r>
            <a:r>
              <a:rPr lang="de-AT" dirty="0" err="1"/>
              <a:t>when</a:t>
            </a:r>
            <a:r>
              <a:rPr lang="de-AT" dirty="0"/>
              <a:t> </a:t>
            </a:r>
            <a:r>
              <a:rPr lang="de-AT" dirty="0" err="1"/>
              <a:t>merging</a:t>
            </a:r>
            <a:r>
              <a:rPr lang="de-AT" dirty="0"/>
              <a:t> Elements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Website</a:t>
            </a:r>
          </a:p>
          <a:p>
            <a:endParaRPr lang="de-AT" dirty="0"/>
          </a:p>
          <a:p>
            <a:r>
              <a:rPr lang="de-AT" dirty="0"/>
              <a:t>Writing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presentations</a:t>
            </a:r>
            <a:r>
              <a:rPr lang="de-AT" dirty="0"/>
              <a:t>, </a:t>
            </a:r>
            <a:r>
              <a:rPr lang="de-AT" dirty="0" err="1"/>
              <a:t>work</a:t>
            </a:r>
            <a:r>
              <a:rPr lang="de-AT" dirty="0"/>
              <a:t> </a:t>
            </a:r>
            <a:r>
              <a:rPr lang="de-AT" dirty="0" err="1"/>
              <a:t>reports</a:t>
            </a:r>
            <a:r>
              <a:rPr lang="de-AT" dirty="0"/>
              <a:t>, </a:t>
            </a:r>
            <a:r>
              <a:rPr lang="de-AT" dirty="0" err="1"/>
              <a:t>NextProject</a:t>
            </a:r>
            <a:r>
              <a:rPr lang="de-AT" dirty="0"/>
              <a:t>,…</a:t>
            </a:r>
          </a:p>
          <a:p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87423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AB5AB5-DB70-4926-9ED6-05483C33E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Part Graf Niklas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A5EECA-0EE7-4920-BEFA-79A8E5E9B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AT" dirty="0" err="1"/>
              <a:t>Programming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Google Services</a:t>
            </a:r>
          </a:p>
          <a:p>
            <a:pPr lvl="1"/>
            <a:r>
              <a:rPr lang="de-AT" dirty="0"/>
              <a:t>Google </a:t>
            </a:r>
            <a:r>
              <a:rPr lang="de-AT" dirty="0" err="1"/>
              <a:t>Calendar</a:t>
            </a:r>
            <a:endParaRPr lang="de-AT" dirty="0"/>
          </a:p>
          <a:p>
            <a:pPr lvl="1"/>
            <a:r>
              <a:rPr lang="de-AT" dirty="0"/>
              <a:t>Google Drive</a:t>
            </a:r>
          </a:p>
          <a:p>
            <a:pPr lvl="1"/>
            <a:endParaRPr lang="de-AT" dirty="0"/>
          </a:p>
          <a:p>
            <a:r>
              <a:rPr lang="de-AT" dirty="0"/>
              <a:t>Administration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Newsfeeds and </a:t>
            </a:r>
            <a:r>
              <a:rPr lang="de-AT" dirty="0" err="1"/>
              <a:t>the</a:t>
            </a:r>
            <a:r>
              <a:rPr lang="de-AT" dirty="0"/>
              <a:t> Menu „News“</a:t>
            </a:r>
          </a:p>
          <a:p>
            <a:endParaRPr lang="de-AT" dirty="0"/>
          </a:p>
          <a:p>
            <a:r>
              <a:rPr lang="de-AT" dirty="0"/>
              <a:t>Making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media</a:t>
            </a:r>
            <a:r>
              <a:rPr lang="de-AT" dirty="0"/>
              <a:t> </a:t>
            </a:r>
            <a:r>
              <a:rPr lang="de-AT" dirty="0" err="1"/>
              <a:t>download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Chor-Members and </a:t>
            </a:r>
            <a:r>
              <a:rPr lang="de-AT" dirty="0" err="1"/>
              <a:t>the</a:t>
            </a:r>
            <a:r>
              <a:rPr lang="de-AT" dirty="0"/>
              <a:t> media-</a:t>
            </a:r>
            <a:r>
              <a:rPr lang="de-AT" dirty="0" err="1"/>
              <a:t>library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public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05502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F7D25C-FCF2-452A-95BC-3E395086F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Part Mandl Sebastian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3C8E5B-CC78-4EBA-8C4D-37CD3200B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AT" dirty="0"/>
              <a:t>Database-Administration</a:t>
            </a:r>
          </a:p>
          <a:p>
            <a:endParaRPr lang="de-AT" dirty="0"/>
          </a:p>
          <a:p>
            <a:r>
              <a:rPr lang="de-AT" dirty="0" err="1"/>
              <a:t>Sending</a:t>
            </a:r>
            <a:r>
              <a:rPr lang="de-AT" dirty="0"/>
              <a:t> E-Mails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Users</a:t>
            </a:r>
          </a:p>
          <a:p>
            <a:endParaRPr lang="de-AT" dirty="0"/>
          </a:p>
          <a:p>
            <a:r>
              <a:rPr lang="de-AT" dirty="0"/>
              <a:t>Admin-Sites </a:t>
            </a:r>
            <a:r>
              <a:rPr lang="de-AT" dirty="0" err="1"/>
              <a:t>for</a:t>
            </a:r>
            <a:r>
              <a:rPr lang="de-AT" dirty="0"/>
              <a:t> Chor-Members</a:t>
            </a:r>
          </a:p>
          <a:p>
            <a:endParaRPr lang="de-AT" dirty="0"/>
          </a:p>
          <a:p>
            <a:r>
              <a:rPr lang="de-AT" dirty="0"/>
              <a:t>User Administration</a:t>
            </a:r>
          </a:p>
        </p:txBody>
      </p:sp>
    </p:spTree>
    <p:extLst>
      <p:ext uri="{BB962C8B-B14F-4D97-AF65-F5344CB8AC3E}">
        <p14:creationId xmlns:p14="http://schemas.microsoft.com/office/powerpoint/2010/main" val="3521332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F612ED-9F5F-4CD6-8429-8D5A5B5F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Basic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05BA27-BCAC-4E2B-9B8D-8CCDF5DD2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Projectstart</a:t>
            </a:r>
            <a:r>
              <a:rPr lang="de-AT" dirty="0"/>
              <a:t>: 22.9.2016</a:t>
            </a:r>
          </a:p>
          <a:p>
            <a:r>
              <a:rPr lang="de-AT" dirty="0" err="1"/>
              <a:t>Expected</a:t>
            </a:r>
            <a:r>
              <a:rPr lang="de-AT" dirty="0"/>
              <a:t> </a:t>
            </a:r>
            <a:r>
              <a:rPr lang="de-AT" dirty="0" err="1"/>
              <a:t>Projectend</a:t>
            </a:r>
            <a:r>
              <a:rPr lang="de-AT" dirty="0"/>
              <a:t>: 15.4.2017</a:t>
            </a:r>
          </a:p>
          <a:p>
            <a:r>
              <a:rPr lang="de-AT" dirty="0" err="1"/>
              <a:t>Expected</a:t>
            </a:r>
            <a:r>
              <a:rPr lang="de-AT" dirty="0"/>
              <a:t> </a:t>
            </a:r>
            <a:r>
              <a:rPr lang="de-AT" dirty="0" err="1"/>
              <a:t>Projectend</a:t>
            </a:r>
            <a:r>
              <a:rPr lang="de-AT" dirty="0"/>
              <a:t> after </a:t>
            </a:r>
            <a:r>
              <a:rPr lang="de-AT" dirty="0" err="1"/>
              <a:t>Adaptiations</a:t>
            </a:r>
            <a:r>
              <a:rPr lang="de-AT" dirty="0"/>
              <a:t> </a:t>
            </a:r>
            <a:r>
              <a:rPr lang="de-AT" dirty="0" err="1"/>
              <a:t>from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Customer: 16.6.2017</a:t>
            </a:r>
          </a:p>
          <a:p>
            <a:r>
              <a:rPr lang="de-AT" dirty="0" err="1"/>
              <a:t>Planned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256</a:t>
            </a:r>
          </a:p>
          <a:p>
            <a:r>
              <a:rPr lang="de-AT" dirty="0" err="1"/>
              <a:t>Done</a:t>
            </a:r>
            <a:r>
              <a:rPr lang="de-AT" dirty="0"/>
              <a:t> </a:t>
            </a:r>
            <a:r>
              <a:rPr lang="de-AT" dirty="0" err="1"/>
              <a:t>Workinghours</a:t>
            </a:r>
            <a:r>
              <a:rPr lang="de-AT" dirty="0"/>
              <a:t>: 250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20330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F95983-DBEB-470A-845E-628BC9C78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Problems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B1EF3C-D37D-4596-9C9C-47CE455CE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There</a:t>
            </a:r>
            <a:r>
              <a:rPr lang="de-AT" dirty="0"/>
              <a:t> </a:t>
            </a:r>
            <a:r>
              <a:rPr lang="de-AT" dirty="0" err="1"/>
              <a:t>were</a:t>
            </a:r>
            <a:r>
              <a:rPr lang="de-AT" dirty="0"/>
              <a:t> </a:t>
            </a:r>
            <a:r>
              <a:rPr lang="de-AT" dirty="0" err="1"/>
              <a:t>no</a:t>
            </a:r>
            <a:r>
              <a:rPr lang="de-AT" dirty="0"/>
              <a:t> </a:t>
            </a:r>
            <a:r>
              <a:rPr lang="de-AT" dirty="0" err="1"/>
              <a:t>problems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Only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point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Project-End </a:t>
            </a:r>
            <a:r>
              <a:rPr lang="de-AT" dirty="0" err="1"/>
              <a:t>has</a:t>
            </a:r>
            <a:r>
              <a:rPr lang="de-AT" dirty="0"/>
              <a:t> </a:t>
            </a:r>
            <a:r>
              <a:rPr lang="de-AT" dirty="0" err="1"/>
              <a:t>postponed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another</a:t>
            </a:r>
            <a:r>
              <a:rPr lang="de-AT" dirty="0"/>
              <a:t> </a:t>
            </a:r>
            <a:r>
              <a:rPr lang="de-AT" dirty="0" err="1"/>
              <a:t>day</a:t>
            </a:r>
            <a:r>
              <a:rPr lang="de-AT" dirty="0"/>
              <a:t>, </a:t>
            </a:r>
            <a:r>
              <a:rPr lang="de-AT" dirty="0" err="1"/>
              <a:t>because</a:t>
            </a:r>
            <a:r>
              <a:rPr lang="de-AT" dirty="0"/>
              <a:t> </a:t>
            </a:r>
            <a:r>
              <a:rPr lang="de-AT" dirty="0" err="1"/>
              <a:t>there</a:t>
            </a:r>
            <a:r>
              <a:rPr lang="de-AT" dirty="0"/>
              <a:t> </a:t>
            </a:r>
            <a:r>
              <a:rPr lang="de-AT" dirty="0" err="1"/>
              <a:t>were</a:t>
            </a:r>
            <a:r>
              <a:rPr lang="de-AT" dirty="0"/>
              <a:t> </a:t>
            </a:r>
            <a:r>
              <a:rPr lang="de-AT" dirty="0" err="1"/>
              <a:t>customer</a:t>
            </a:r>
            <a:r>
              <a:rPr lang="de-AT" dirty="0"/>
              <a:t> </a:t>
            </a:r>
            <a:r>
              <a:rPr lang="de-AT" dirty="0" err="1"/>
              <a:t>wishes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other</a:t>
            </a:r>
            <a:r>
              <a:rPr lang="de-AT" dirty="0"/>
              <a:t> </a:t>
            </a:r>
            <a:r>
              <a:rPr lang="de-AT" dirty="0" err="1"/>
              <a:t>features</a:t>
            </a:r>
            <a:r>
              <a:rPr lang="de-AT" dirty="0"/>
              <a:t>. </a:t>
            </a:r>
            <a:r>
              <a:rPr lang="de-AT" dirty="0" err="1"/>
              <a:t>We</a:t>
            </a:r>
            <a:r>
              <a:rPr lang="de-AT" dirty="0"/>
              <a:t> </a:t>
            </a:r>
            <a:r>
              <a:rPr lang="de-AT" dirty="0" err="1"/>
              <a:t>said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customer</a:t>
            </a:r>
            <a:r>
              <a:rPr lang="de-AT" dirty="0"/>
              <a:t> </a:t>
            </a:r>
            <a:r>
              <a:rPr lang="de-AT" dirty="0" err="1"/>
              <a:t>that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project</a:t>
            </a:r>
            <a:r>
              <a:rPr lang="de-AT" dirty="0"/>
              <a:t> will </a:t>
            </a:r>
            <a:r>
              <a:rPr lang="de-AT" dirty="0" err="1"/>
              <a:t>take</a:t>
            </a:r>
            <a:r>
              <a:rPr lang="de-AT" dirty="0"/>
              <a:t> </a:t>
            </a:r>
            <a:r>
              <a:rPr lang="de-AT" dirty="0" err="1"/>
              <a:t>longer</a:t>
            </a:r>
            <a:r>
              <a:rPr lang="de-AT" dirty="0"/>
              <a:t>, </a:t>
            </a:r>
            <a:r>
              <a:rPr lang="de-AT" dirty="0" err="1"/>
              <a:t>if</a:t>
            </a:r>
            <a:r>
              <a:rPr lang="de-AT" dirty="0"/>
              <a:t> </a:t>
            </a:r>
            <a:r>
              <a:rPr lang="de-AT" dirty="0" err="1"/>
              <a:t>we</a:t>
            </a:r>
            <a:r>
              <a:rPr lang="de-AT" dirty="0"/>
              <a:t> </a:t>
            </a:r>
            <a:r>
              <a:rPr lang="de-AT" dirty="0" err="1"/>
              <a:t>have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implement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new</a:t>
            </a:r>
            <a:r>
              <a:rPr lang="de-AT" dirty="0"/>
              <a:t> </a:t>
            </a:r>
            <a:r>
              <a:rPr lang="de-AT" dirty="0" err="1"/>
              <a:t>features</a:t>
            </a:r>
            <a:r>
              <a:rPr lang="de-AT"/>
              <a:t>.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022541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Schaltkreis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Schaltkreis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altkreis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243</Words>
  <Application>Microsoft Office PowerPoint</Application>
  <PresentationFormat>Breitbild</PresentationFormat>
  <Paragraphs>57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Trebuchet MS</vt:lpstr>
      <vt:lpstr>Tw Cen MT</vt:lpstr>
      <vt:lpstr>Wingdings</vt:lpstr>
      <vt:lpstr>Schaltkreis</vt:lpstr>
      <vt:lpstr>HP Kirchenchor pollham</vt:lpstr>
      <vt:lpstr>Principle and Team:</vt:lpstr>
      <vt:lpstr>The Problem:</vt:lpstr>
      <vt:lpstr>AIM:</vt:lpstr>
      <vt:lpstr>Part Knoll Lukas</vt:lpstr>
      <vt:lpstr>Part Graf Niklas</vt:lpstr>
      <vt:lpstr>Part Mandl Sebastian</vt:lpstr>
      <vt:lpstr>Basic Data</vt:lpstr>
      <vt:lpstr>Problems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HP Kirchenchor pollham</dc:title>
  <dc:creator>Lukas Knoll</dc:creator>
  <cp:lastModifiedBy>Lukas Knoll</cp:lastModifiedBy>
  <cp:revision>3</cp:revision>
  <dcterms:created xsi:type="dcterms:W3CDTF">2017-06-03T08:02:24Z</dcterms:created>
  <dcterms:modified xsi:type="dcterms:W3CDTF">2017-06-03T08:24:08Z</dcterms:modified>
</cp:coreProperties>
</file>

<file path=docProps/thumbnail.jpeg>
</file>